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4" r:id="rId5"/>
    <p:sldId id="261" r:id="rId6"/>
    <p:sldId id="266" r:id="rId7"/>
    <p:sldId id="270" r:id="rId8"/>
    <p:sldId id="269" r:id="rId9"/>
    <p:sldId id="267" r:id="rId10"/>
    <p:sldId id="271" r:id="rId11"/>
    <p:sldId id="268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01A00A-71F3-49A6-B46E-CC13DDAAF74C}" v="15" dt="2023-10-23T13:14:43.345"/>
    <p1510:client id="{F5DB19E8-1AAF-4DF7-BDE0-6346C4A9BEA2}" v="4" dt="2023-10-23T14:04:56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Martínez Grau" userId="3789c484-06de-4b32-b3f6-50380ead7f08" providerId="ADAL" clId="{F5DB19E8-1AAF-4DF7-BDE0-6346C4A9BEA2}"/>
    <pc:docChg chg="undo custSel addSld delSld modSld">
      <pc:chgData name="Manuel Martínez Grau" userId="3789c484-06de-4b32-b3f6-50380ead7f08" providerId="ADAL" clId="{F5DB19E8-1AAF-4DF7-BDE0-6346C4A9BEA2}" dt="2023-10-23T14:28:49.116" v="264" actId="1035"/>
      <pc:docMkLst>
        <pc:docMk/>
      </pc:docMkLst>
      <pc:sldChg chg="addSp modSp mod">
        <pc:chgData name="Manuel Martínez Grau" userId="3789c484-06de-4b32-b3f6-50380ead7f08" providerId="ADAL" clId="{F5DB19E8-1AAF-4DF7-BDE0-6346C4A9BEA2}" dt="2023-10-23T14:28:49.116" v="264" actId="1035"/>
        <pc:sldMkLst>
          <pc:docMk/>
          <pc:sldMk cId="3482212698" sldId="257"/>
        </pc:sldMkLst>
        <pc:spChg chg="mod">
          <ac:chgData name="Manuel Martínez Grau" userId="3789c484-06de-4b32-b3f6-50380ead7f08" providerId="ADAL" clId="{F5DB19E8-1AAF-4DF7-BDE0-6346C4A9BEA2}" dt="2023-10-23T14:28:23.753" v="235" actId="20577"/>
          <ac:spMkLst>
            <pc:docMk/>
            <pc:sldMk cId="3482212698" sldId="257"/>
            <ac:spMk id="18" creationId="{1189A998-FE5B-F0F4-8CCE-2D772D9E8310}"/>
          </ac:spMkLst>
        </pc:spChg>
        <pc:picChg chg="add mod">
          <ac:chgData name="Manuel Martínez Grau" userId="3789c484-06de-4b32-b3f6-50380ead7f08" providerId="ADAL" clId="{F5DB19E8-1AAF-4DF7-BDE0-6346C4A9BEA2}" dt="2023-10-23T14:28:49.116" v="264" actId="1035"/>
          <ac:picMkLst>
            <pc:docMk/>
            <pc:sldMk cId="3482212698" sldId="257"/>
            <ac:picMk id="3" creationId="{0C30F213-B83D-9C48-BB35-276F63DDD12A}"/>
          </ac:picMkLst>
        </pc:picChg>
        <pc:picChg chg="mod">
          <ac:chgData name="Manuel Martínez Grau" userId="3789c484-06de-4b32-b3f6-50380ead7f08" providerId="ADAL" clId="{F5DB19E8-1AAF-4DF7-BDE0-6346C4A9BEA2}" dt="2023-10-23T13:53:08.991" v="127" actId="1035"/>
          <ac:picMkLst>
            <pc:docMk/>
            <pc:sldMk cId="3482212698" sldId="257"/>
            <ac:picMk id="19" creationId="{ED9C6210-F238-941A-43BC-55E2A22B505F}"/>
          </ac:picMkLst>
        </pc:picChg>
        <pc:picChg chg="mod">
          <ac:chgData name="Manuel Martínez Grau" userId="3789c484-06de-4b32-b3f6-50380ead7f08" providerId="ADAL" clId="{F5DB19E8-1AAF-4DF7-BDE0-6346C4A9BEA2}" dt="2023-10-23T13:53:11.615" v="138" actId="1035"/>
          <ac:picMkLst>
            <pc:docMk/>
            <pc:sldMk cId="3482212698" sldId="257"/>
            <ac:picMk id="20" creationId="{7E75D2CC-F0EA-99F9-0E5C-78852C056673}"/>
          </ac:picMkLst>
        </pc:picChg>
        <pc:picChg chg="mod">
          <ac:chgData name="Manuel Martínez Grau" userId="3789c484-06de-4b32-b3f6-50380ead7f08" providerId="ADAL" clId="{F5DB19E8-1AAF-4DF7-BDE0-6346C4A9BEA2}" dt="2023-10-23T14:28:46.460" v="251" actId="1035"/>
          <ac:picMkLst>
            <pc:docMk/>
            <pc:sldMk cId="3482212698" sldId="257"/>
            <ac:picMk id="21" creationId="{212C7293-9FC1-BE0D-8CE1-BA98E2762925}"/>
          </ac:picMkLst>
        </pc:picChg>
      </pc:sldChg>
      <pc:sldChg chg="addSp modSp add del mod">
        <pc:chgData name="Manuel Martínez Grau" userId="3789c484-06de-4b32-b3f6-50380ead7f08" providerId="ADAL" clId="{F5DB19E8-1AAF-4DF7-BDE0-6346C4A9BEA2}" dt="2023-10-23T13:58:17.707" v="225" actId="1076"/>
        <pc:sldMkLst>
          <pc:docMk/>
          <pc:sldMk cId="450691300" sldId="262"/>
        </pc:sldMkLst>
        <pc:spChg chg="mod">
          <ac:chgData name="Manuel Martínez Grau" userId="3789c484-06de-4b32-b3f6-50380ead7f08" providerId="ADAL" clId="{F5DB19E8-1AAF-4DF7-BDE0-6346C4A9BEA2}" dt="2023-10-23T13:57:58.139" v="222" actId="20577"/>
          <ac:spMkLst>
            <pc:docMk/>
            <pc:sldMk cId="450691300" sldId="262"/>
            <ac:spMk id="3" creationId="{F5A728F3-0D41-87B6-A361-3E235D9839E9}"/>
          </ac:spMkLst>
        </pc:spChg>
        <pc:picChg chg="mod">
          <ac:chgData name="Manuel Martínez Grau" userId="3789c484-06de-4b32-b3f6-50380ead7f08" providerId="ADAL" clId="{F5DB19E8-1AAF-4DF7-BDE0-6346C4A9BEA2}" dt="2023-10-23T13:57:19.749" v="201" actId="1035"/>
          <ac:picMkLst>
            <pc:docMk/>
            <pc:sldMk cId="450691300" sldId="262"/>
            <ac:picMk id="7" creationId="{502F4425-0F06-89B6-E63F-2E3EE8CCD87E}"/>
          </ac:picMkLst>
        </pc:picChg>
        <pc:picChg chg="mod">
          <ac:chgData name="Manuel Martínez Grau" userId="3789c484-06de-4b32-b3f6-50380ead7f08" providerId="ADAL" clId="{F5DB19E8-1AAF-4DF7-BDE0-6346C4A9BEA2}" dt="2023-10-23T13:57:23.797" v="213" actId="1035"/>
          <ac:picMkLst>
            <pc:docMk/>
            <pc:sldMk cId="450691300" sldId="262"/>
            <ac:picMk id="9" creationId="{8029A13F-65A9-EB7B-D291-A3C58535BCA2}"/>
          </ac:picMkLst>
        </pc:picChg>
        <pc:picChg chg="add mod">
          <ac:chgData name="Manuel Martínez Grau" userId="3789c484-06de-4b32-b3f6-50380ead7f08" providerId="ADAL" clId="{F5DB19E8-1AAF-4DF7-BDE0-6346C4A9BEA2}" dt="2023-10-23T13:58:17.707" v="225" actId="1076"/>
          <ac:picMkLst>
            <pc:docMk/>
            <pc:sldMk cId="450691300" sldId="262"/>
            <ac:picMk id="11" creationId="{3357CF61-6211-B011-0BBF-03C766010660}"/>
          </ac:picMkLst>
        </pc:picChg>
      </pc:sldChg>
      <pc:sldChg chg="modSp mod">
        <pc:chgData name="Manuel Martínez Grau" userId="3789c484-06de-4b32-b3f6-50380ead7f08" providerId="ADAL" clId="{F5DB19E8-1AAF-4DF7-BDE0-6346C4A9BEA2}" dt="2023-10-23T13:25:16.321" v="18" actId="20577"/>
        <pc:sldMkLst>
          <pc:docMk/>
          <pc:sldMk cId="364549785" sldId="263"/>
        </pc:sldMkLst>
        <pc:spChg chg="mod">
          <ac:chgData name="Manuel Martínez Grau" userId="3789c484-06de-4b32-b3f6-50380ead7f08" providerId="ADAL" clId="{F5DB19E8-1AAF-4DF7-BDE0-6346C4A9BEA2}" dt="2023-10-23T13:25:16.321" v="18" actId="20577"/>
          <ac:spMkLst>
            <pc:docMk/>
            <pc:sldMk cId="364549785" sldId="263"/>
            <ac:spMk id="2" creationId="{3C81CA47-19F6-2573-1097-E8175F03D74D}"/>
          </ac:spMkLst>
        </pc:spChg>
      </pc:sldChg>
    </pc:docChg>
  </pc:docChgLst>
  <pc:docChgLst>
    <pc:chgData name="Manuel Angel Lopez Fuentes" userId="9b83ea06-aa58-443b-986a-2bc1945ef778" providerId="ADAL" clId="{8301A00A-71F3-49A6-B46E-CC13DDAAF74C}"/>
    <pc:docChg chg="custSel addSld delSld modSld sldOrd">
      <pc:chgData name="Manuel Angel Lopez Fuentes" userId="9b83ea06-aa58-443b-986a-2bc1945ef778" providerId="ADAL" clId="{8301A00A-71F3-49A6-B46E-CC13DDAAF74C}" dt="2023-10-23T13:14:43.345" v="933"/>
      <pc:docMkLst>
        <pc:docMk/>
      </pc:docMkLst>
      <pc:sldChg chg="addSp delSp modSp mod">
        <pc:chgData name="Manuel Angel Lopez Fuentes" userId="9b83ea06-aa58-443b-986a-2bc1945ef778" providerId="ADAL" clId="{8301A00A-71F3-49A6-B46E-CC13DDAAF74C}" dt="2023-10-23T10:16:40.577" v="746" actId="21"/>
        <pc:sldMkLst>
          <pc:docMk/>
          <pc:sldMk cId="3225855042" sldId="256"/>
        </pc:sldMkLst>
        <pc:picChg chg="add del mod modCrop">
          <ac:chgData name="Manuel Angel Lopez Fuentes" userId="9b83ea06-aa58-443b-986a-2bc1945ef778" providerId="ADAL" clId="{8301A00A-71F3-49A6-B46E-CC13DDAAF74C}" dt="2023-10-23T10:16:40.577" v="746" actId="21"/>
          <ac:picMkLst>
            <pc:docMk/>
            <pc:sldMk cId="3225855042" sldId="256"/>
            <ac:picMk id="2" creationId="{411CC24B-292A-068F-CF86-54318704400A}"/>
          </ac:picMkLst>
        </pc:picChg>
        <pc:picChg chg="add mod modCrop">
          <ac:chgData name="Manuel Angel Lopez Fuentes" userId="9b83ea06-aa58-443b-986a-2bc1945ef778" providerId="ADAL" clId="{8301A00A-71F3-49A6-B46E-CC13DDAAF74C}" dt="2023-10-23T09:14:26.613" v="14" actId="1076"/>
          <ac:picMkLst>
            <pc:docMk/>
            <pc:sldMk cId="3225855042" sldId="256"/>
            <ac:picMk id="3" creationId="{04604A88-5803-E9B2-E793-A4F20061FE48}"/>
          </ac:picMkLst>
        </pc:picChg>
        <pc:picChg chg="del">
          <ac:chgData name="Manuel Angel Lopez Fuentes" userId="9b83ea06-aa58-443b-986a-2bc1945ef778" providerId="ADAL" clId="{8301A00A-71F3-49A6-B46E-CC13DDAAF74C}" dt="2023-10-23T09:13:34.548" v="7" actId="478"/>
          <ac:picMkLst>
            <pc:docMk/>
            <pc:sldMk cId="3225855042" sldId="256"/>
            <ac:picMk id="5" creationId="{07AF8F62-0111-B1F5-E0D3-C18691116BCB}"/>
          </ac:picMkLst>
        </pc:picChg>
      </pc:sldChg>
      <pc:sldChg chg="addSp delSp modSp mod">
        <pc:chgData name="Manuel Angel Lopez Fuentes" userId="9b83ea06-aa58-443b-986a-2bc1945ef778" providerId="ADAL" clId="{8301A00A-71F3-49A6-B46E-CC13DDAAF74C}" dt="2023-10-23T12:24:42.684" v="906" actId="20577"/>
        <pc:sldMkLst>
          <pc:docMk/>
          <pc:sldMk cId="3482212698" sldId="257"/>
        </pc:sldMkLst>
        <pc:spChg chg="mod">
          <ac:chgData name="Manuel Angel Lopez Fuentes" userId="9b83ea06-aa58-443b-986a-2bc1945ef778" providerId="ADAL" clId="{8301A00A-71F3-49A6-B46E-CC13DDAAF74C}" dt="2023-10-23T12:24:42.684" v="906" actId="20577"/>
          <ac:spMkLst>
            <pc:docMk/>
            <pc:sldMk cId="3482212698" sldId="257"/>
            <ac:spMk id="17" creationId="{E8B9FC9C-03E9-8011-9874-FC3A7D1DDEB9}"/>
          </ac:spMkLst>
        </pc:spChg>
        <pc:spChg chg="mod">
          <ac:chgData name="Manuel Angel Lopez Fuentes" userId="9b83ea06-aa58-443b-986a-2bc1945ef778" providerId="ADAL" clId="{8301A00A-71F3-49A6-B46E-CC13DDAAF74C}" dt="2023-10-23T09:51:22.367" v="727" actId="115"/>
          <ac:spMkLst>
            <pc:docMk/>
            <pc:sldMk cId="3482212698" sldId="257"/>
            <ac:spMk id="18" creationId="{1189A998-FE5B-F0F4-8CCE-2D772D9E8310}"/>
          </ac:spMkLst>
        </pc:spChg>
        <pc:picChg chg="add mod">
          <ac:chgData name="Manuel Angel Lopez Fuentes" userId="9b83ea06-aa58-443b-986a-2bc1945ef778" providerId="ADAL" clId="{8301A00A-71F3-49A6-B46E-CC13DDAAF74C}" dt="2023-10-23T10:17:06.263" v="757" actId="1037"/>
          <ac:picMkLst>
            <pc:docMk/>
            <pc:sldMk cId="3482212698" sldId="257"/>
            <ac:picMk id="2" creationId="{3ACBBD5D-8B3D-97E2-2779-10CA95868671}"/>
          </ac:picMkLst>
        </pc:picChg>
        <pc:picChg chg="del">
          <ac:chgData name="Manuel Angel Lopez Fuentes" userId="9b83ea06-aa58-443b-986a-2bc1945ef778" providerId="ADAL" clId="{8301A00A-71F3-49A6-B46E-CC13DDAAF74C}" dt="2023-10-23T10:16:42.890" v="747" actId="478"/>
          <ac:picMkLst>
            <pc:docMk/>
            <pc:sldMk cId="3482212698" sldId="257"/>
            <ac:picMk id="16" creationId="{09FA09F9-57D9-263E-336A-CCB10E19220D}"/>
          </ac:picMkLst>
        </pc:picChg>
        <pc:picChg chg="mod">
          <ac:chgData name="Manuel Angel Lopez Fuentes" userId="9b83ea06-aa58-443b-986a-2bc1945ef778" providerId="ADAL" clId="{8301A00A-71F3-49A6-B46E-CC13DDAAF74C}" dt="2023-10-23T09:45:14.424" v="286" actId="1035"/>
          <ac:picMkLst>
            <pc:docMk/>
            <pc:sldMk cId="3482212698" sldId="257"/>
            <ac:picMk id="21" creationId="{212C7293-9FC1-BE0D-8CE1-BA98E2762925}"/>
          </ac:picMkLst>
        </pc:picChg>
      </pc:sldChg>
      <pc:sldChg chg="addSp delSp modSp mod">
        <pc:chgData name="Manuel Angel Lopez Fuentes" userId="9b83ea06-aa58-443b-986a-2bc1945ef778" providerId="ADAL" clId="{8301A00A-71F3-49A6-B46E-CC13DDAAF74C}" dt="2023-10-23T13:09:44.799" v="932"/>
        <pc:sldMkLst>
          <pc:docMk/>
          <pc:sldMk cId="349549698" sldId="260"/>
        </pc:sldMkLst>
        <pc:picChg chg="add mod">
          <ac:chgData name="Manuel Angel Lopez Fuentes" userId="9b83ea06-aa58-443b-986a-2bc1945ef778" providerId="ADAL" clId="{8301A00A-71F3-49A6-B46E-CC13DDAAF74C}" dt="2023-10-23T13:09:44.799" v="932"/>
          <ac:picMkLst>
            <pc:docMk/>
            <pc:sldMk cId="349549698" sldId="260"/>
            <ac:picMk id="3" creationId="{8D420F90-1ECD-8A66-CDA5-3B85496258F6}"/>
          </ac:picMkLst>
        </pc:picChg>
        <pc:picChg chg="del">
          <ac:chgData name="Manuel Angel Lopez Fuentes" userId="9b83ea06-aa58-443b-986a-2bc1945ef778" providerId="ADAL" clId="{8301A00A-71F3-49A6-B46E-CC13DDAAF74C}" dt="2023-10-23T13:09:32.685" v="931" actId="478"/>
          <ac:picMkLst>
            <pc:docMk/>
            <pc:sldMk cId="349549698" sldId="260"/>
            <ac:picMk id="7" creationId="{0962FFB9-7612-719C-1B1C-818B345D77DA}"/>
          </ac:picMkLst>
        </pc:picChg>
      </pc:sldChg>
      <pc:sldChg chg="addSp delSp modSp mod">
        <pc:chgData name="Manuel Angel Lopez Fuentes" userId="9b83ea06-aa58-443b-986a-2bc1945ef778" providerId="ADAL" clId="{8301A00A-71F3-49A6-B46E-CC13DDAAF74C}" dt="2023-10-23T12:16:09.876" v="784" actId="20577"/>
        <pc:sldMkLst>
          <pc:docMk/>
          <pc:sldMk cId="450691300" sldId="262"/>
        </pc:sldMkLst>
        <pc:spChg chg="mod">
          <ac:chgData name="Manuel Angel Lopez Fuentes" userId="9b83ea06-aa58-443b-986a-2bc1945ef778" providerId="ADAL" clId="{8301A00A-71F3-49A6-B46E-CC13DDAAF74C}" dt="2023-10-23T12:16:09.876" v="784" actId="20577"/>
          <ac:spMkLst>
            <pc:docMk/>
            <pc:sldMk cId="450691300" sldId="262"/>
            <ac:spMk id="3" creationId="{F5A728F3-0D41-87B6-A361-3E235D9839E9}"/>
          </ac:spMkLst>
        </pc:spChg>
        <pc:picChg chg="mod">
          <ac:chgData name="Manuel Angel Lopez Fuentes" userId="9b83ea06-aa58-443b-986a-2bc1945ef778" providerId="ADAL" clId="{8301A00A-71F3-49A6-B46E-CC13DDAAF74C}" dt="2023-10-23T09:50:05.220" v="720" actId="1076"/>
          <ac:picMkLst>
            <pc:docMk/>
            <pc:sldMk cId="450691300" sldId="262"/>
            <ac:picMk id="4" creationId="{9DC622D8-DEF9-40CD-6EA7-520203496D5B}"/>
          </ac:picMkLst>
        </pc:picChg>
        <pc:picChg chg="mod">
          <ac:chgData name="Manuel Angel Lopez Fuentes" userId="9b83ea06-aa58-443b-986a-2bc1945ef778" providerId="ADAL" clId="{8301A00A-71F3-49A6-B46E-CC13DDAAF74C}" dt="2023-10-23T09:50:13.188" v="721" actId="1076"/>
          <ac:picMkLst>
            <pc:docMk/>
            <pc:sldMk cId="450691300" sldId="262"/>
            <ac:picMk id="5" creationId="{1A33F125-485A-3C6C-D3EA-619F55F27557}"/>
          </ac:picMkLst>
        </pc:picChg>
        <pc:picChg chg="mod">
          <ac:chgData name="Manuel Angel Lopez Fuentes" userId="9b83ea06-aa58-443b-986a-2bc1945ef778" providerId="ADAL" clId="{8301A00A-71F3-49A6-B46E-CC13DDAAF74C}" dt="2023-10-23T09:50:23.195" v="722" actId="1076"/>
          <ac:picMkLst>
            <pc:docMk/>
            <pc:sldMk cId="450691300" sldId="262"/>
            <ac:picMk id="6" creationId="{4C4FB7F7-AF18-04AD-2BC6-F6754BB0DFA4}"/>
          </ac:picMkLst>
        </pc:picChg>
        <pc:picChg chg="mod">
          <ac:chgData name="Manuel Angel Lopez Fuentes" userId="9b83ea06-aa58-443b-986a-2bc1945ef778" providerId="ADAL" clId="{8301A00A-71F3-49A6-B46E-CC13DDAAF74C}" dt="2023-10-23T09:50:37.394" v="724" actId="1076"/>
          <ac:picMkLst>
            <pc:docMk/>
            <pc:sldMk cId="450691300" sldId="262"/>
            <ac:picMk id="7" creationId="{502F4425-0F06-89B6-E63F-2E3EE8CCD87E}"/>
          </ac:picMkLst>
        </pc:picChg>
        <pc:picChg chg="mod">
          <ac:chgData name="Manuel Angel Lopez Fuentes" userId="9b83ea06-aa58-443b-986a-2bc1945ef778" providerId="ADAL" clId="{8301A00A-71F3-49A6-B46E-CC13DDAAF74C}" dt="2023-10-23T09:50:32.372" v="723" actId="1076"/>
          <ac:picMkLst>
            <pc:docMk/>
            <pc:sldMk cId="450691300" sldId="262"/>
            <ac:picMk id="8" creationId="{D591BF8F-2172-9C15-C1BE-A54F640884BB}"/>
          </ac:picMkLst>
        </pc:picChg>
        <pc:picChg chg="add mod">
          <ac:chgData name="Manuel Angel Lopez Fuentes" userId="9b83ea06-aa58-443b-986a-2bc1945ef778" providerId="ADAL" clId="{8301A00A-71F3-49A6-B46E-CC13DDAAF74C}" dt="2023-10-23T09:50:44.194" v="725" actId="1076"/>
          <ac:picMkLst>
            <pc:docMk/>
            <pc:sldMk cId="450691300" sldId="262"/>
            <ac:picMk id="9" creationId="{8029A13F-65A9-EB7B-D291-A3C58535BCA2}"/>
          </ac:picMkLst>
        </pc:picChg>
        <pc:picChg chg="add mod">
          <ac:chgData name="Manuel Angel Lopez Fuentes" userId="9b83ea06-aa58-443b-986a-2bc1945ef778" providerId="ADAL" clId="{8301A00A-71F3-49A6-B46E-CC13DDAAF74C}" dt="2023-10-23T10:17:40.321" v="761"/>
          <ac:picMkLst>
            <pc:docMk/>
            <pc:sldMk cId="450691300" sldId="262"/>
            <ac:picMk id="10" creationId="{903D2B62-82F5-60F0-18D1-9EFC77F5FAE8}"/>
          </ac:picMkLst>
        </pc:picChg>
        <pc:picChg chg="del">
          <ac:chgData name="Manuel Angel Lopez Fuentes" userId="9b83ea06-aa58-443b-986a-2bc1945ef778" providerId="ADAL" clId="{8301A00A-71F3-49A6-B46E-CC13DDAAF74C}" dt="2023-10-23T10:17:38.686" v="760" actId="478"/>
          <ac:picMkLst>
            <pc:docMk/>
            <pc:sldMk cId="450691300" sldId="262"/>
            <ac:picMk id="16" creationId="{09FA09F9-57D9-263E-336A-CCB10E19220D}"/>
          </ac:picMkLst>
        </pc:picChg>
      </pc:sldChg>
      <pc:sldChg chg="addSp delSp modSp mod">
        <pc:chgData name="Manuel Angel Lopez Fuentes" userId="9b83ea06-aa58-443b-986a-2bc1945ef778" providerId="ADAL" clId="{8301A00A-71F3-49A6-B46E-CC13DDAAF74C}" dt="2023-10-23T12:38:03.480" v="925" actId="20577"/>
        <pc:sldMkLst>
          <pc:docMk/>
          <pc:sldMk cId="364549785" sldId="263"/>
        </pc:sldMkLst>
        <pc:spChg chg="mod">
          <ac:chgData name="Manuel Angel Lopez Fuentes" userId="9b83ea06-aa58-443b-986a-2bc1945ef778" providerId="ADAL" clId="{8301A00A-71F3-49A6-B46E-CC13DDAAF74C}" dt="2023-10-23T12:38:03.480" v="925" actId="20577"/>
          <ac:spMkLst>
            <pc:docMk/>
            <pc:sldMk cId="364549785" sldId="263"/>
            <ac:spMk id="2" creationId="{3C81CA47-19F6-2573-1097-E8175F03D74D}"/>
          </ac:spMkLst>
        </pc:spChg>
        <pc:picChg chg="add mod">
          <ac:chgData name="Manuel Angel Lopez Fuentes" userId="9b83ea06-aa58-443b-986a-2bc1945ef778" providerId="ADAL" clId="{8301A00A-71F3-49A6-B46E-CC13DDAAF74C}" dt="2023-10-23T10:17:34.066" v="759"/>
          <ac:picMkLst>
            <pc:docMk/>
            <pc:sldMk cId="364549785" sldId="263"/>
            <ac:picMk id="6" creationId="{8363B1AC-6B9F-57CD-7F52-5CC24C3BB89E}"/>
          </ac:picMkLst>
        </pc:picChg>
        <pc:picChg chg="del">
          <ac:chgData name="Manuel Angel Lopez Fuentes" userId="9b83ea06-aa58-443b-986a-2bc1945ef778" providerId="ADAL" clId="{8301A00A-71F3-49A6-B46E-CC13DDAAF74C}" dt="2023-10-23T10:17:32.474" v="758" actId="478"/>
          <ac:picMkLst>
            <pc:docMk/>
            <pc:sldMk cId="364549785" sldId="263"/>
            <ac:picMk id="16" creationId="{09FA09F9-57D9-263E-336A-CCB10E19220D}"/>
          </ac:picMkLst>
        </pc:picChg>
      </pc:sldChg>
      <pc:sldChg chg="addSp delSp modSp mod">
        <pc:chgData name="Manuel Angel Lopez Fuentes" userId="9b83ea06-aa58-443b-986a-2bc1945ef778" providerId="ADAL" clId="{8301A00A-71F3-49A6-B46E-CC13DDAAF74C}" dt="2023-10-23T11:13:07.921" v="777" actId="1076"/>
        <pc:sldMkLst>
          <pc:docMk/>
          <pc:sldMk cId="2346180624" sldId="264"/>
        </pc:sldMkLst>
        <pc:spChg chg="mod">
          <ac:chgData name="Manuel Angel Lopez Fuentes" userId="9b83ea06-aa58-443b-986a-2bc1945ef778" providerId="ADAL" clId="{8301A00A-71F3-49A6-B46E-CC13DDAAF74C}" dt="2023-10-23T11:13:07.921" v="777" actId="1076"/>
          <ac:spMkLst>
            <pc:docMk/>
            <pc:sldMk cId="2346180624" sldId="264"/>
            <ac:spMk id="2" creationId="{E07418D8-AD5F-DDE7-A699-389411D5EFF7}"/>
          </ac:spMkLst>
        </pc:spChg>
        <pc:picChg chg="add mod modCrop">
          <ac:chgData name="Manuel Angel Lopez Fuentes" userId="9b83ea06-aa58-443b-986a-2bc1945ef778" providerId="ADAL" clId="{8301A00A-71F3-49A6-B46E-CC13DDAAF74C}" dt="2023-10-23T09:18:18.330" v="29" actId="1076"/>
          <ac:picMkLst>
            <pc:docMk/>
            <pc:sldMk cId="2346180624" sldId="264"/>
            <ac:picMk id="3" creationId="{0BA16634-85FF-E278-B95D-DFA9AB763C07}"/>
          </ac:picMkLst>
        </pc:picChg>
        <pc:picChg chg="del">
          <ac:chgData name="Manuel Angel Lopez Fuentes" userId="9b83ea06-aa58-443b-986a-2bc1945ef778" providerId="ADAL" clId="{8301A00A-71F3-49A6-B46E-CC13DDAAF74C}" dt="2023-10-23T09:17:52.674" v="25" actId="478"/>
          <ac:picMkLst>
            <pc:docMk/>
            <pc:sldMk cId="2346180624" sldId="264"/>
            <ac:picMk id="5" creationId="{07AF8F62-0111-B1F5-E0D3-C18691116BCB}"/>
          </ac:picMkLst>
        </pc:picChg>
      </pc:sldChg>
      <pc:sldChg chg="del">
        <pc:chgData name="Manuel Angel Lopez Fuentes" userId="9b83ea06-aa58-443b-986a-2bc1945ef778" providerId="ADAL" clId="{8301A00A-71F3-49A6-B46E-CC13DDAAF74C}" dt="2023-10-23T10:17:50.228" v="762" actId="47"/>
        <pc:sldMkLst>
          <pc:docMk/>
          <pc:sldMk cId="1212117892" sldId="265"/>
        </pc:sldMkLst>
      </pc:sldChg>
      <pc:sldChg chg="addSp delSp modSp new mod">
        <pc:chgData name="Manuel Angel Lopez Fuentes" userId="9b83ea06-aa58-443b-986a-2bc1945ef778" providerId="ADAL" clId="{8301A00A-71F3-49A6-B46E-CC13DDAAF74C}" dt="2023-10-23T09:14:51.407" v="18"/>
        <pc:sldMkLst>
          <pc:docMk/>
          <pc:sldMk cId="3431328319" sldId="266"/>
        </pc:sldMkLst>
        <pc:spChg chg="del">
          <ac:chgData name="Manuel Angel Lopez Fuentes" userId="9b83ea06-aa58-443b-986a-2bc1945ef778" providerId="ADAL" clId="{8301A00A-71F3-49A6-B46E-CC13DDAAF74C}" dt="2023-10-23T09:14:43.288" v="17" actId="478"/>
          <ac:spMkLst>
            <pc:docMk/>
            <pc:sldMk cId="3431328319" sldId="266"/>
            <ac:spMk id="2" creationId="{4B7C94BC-DF00-CFD9-B4BB-206BD1EFDCAD}"/>
          </ac:spMkLst>
        </pc:spChg>
        <pc:spChg chg="del">
          <ac:chgData name="Manuel Angel Lopez Fuentes" userId="9b83ea06-aa58-443b-986a-2bc1945ef778" providerId="ADAL" clId="{8301A00A-71F3-49A6-B46E-CC13DDAAF74C}" dt="2023-10-23T09:14:42.568" v="16" actId="478"/>
          <ac:spMkLst>
            <pc:docMk/>
            <pc:sldMk cId="3431328319" sldId="266"/>
            <ac:spMk id="3" creationId="{776C5A5E-6757-2911-2DA2-FA58153D129C}"/>
          </ac:spMkLst>
        </pc:spChg>
        <pc:picChg chg="add mod">
          <ac:chgData name="Manuel Angel Lopez Fuentes" userId="9b83ea06-aa58-443b-986a-2bc1945ef778" providerId="ADAL" clId="{8301A00A-71F3-49A6-B46E-CC13DDAAF74C}" dt="2023-10-23T09:14:51.407" v="18"/>
          <ac:picMkLst>
            <pc:docMk/>
            <pc:sldMk cId="3431328319" sldId="266"/>
            <ac:picMk id="5" creationId="{3388F23A-A01E-AA8D-B329-2D5F2D454A68}"/>
          </ac:picMkLst>
        </pc:picChg>
      </pc:sldChg>
      <pc:sldChg chg="addSp delSp modSp new mod">
        <pc:chgData name="Manuel Angel Lopez Fuentes" userId="9b83ea06-aa58-443b-986a-2bc1945ef778" providerId="ADAL" clId="{8301A00A-71F3-49A6-B46E-CC13DDAAF74C}" dt="2023-10-23T09:57:18.133" v="740"/>
        <pc:sldMkLst>
          <pc:docMk/>
          <pc:sldMk cId="2681572260" sldId="267"/>
        </pc:sldMkLst>
        <pc:spChg chg="del">
          <ac:chgData name="Manuel Angel Lopez Fuentes" userId="9b83ea06-aa58-443b-986a-2bc1945ef778" providerId="ADAL" clId="{8301A00A-71F3-49A6-B46E-CC13DDAAF74C}" dt="2023-10-23T09:57:07.727" v="739" actId="478"/>
          <ac:spMkLst>
            <pc:docMk/>
            <pc:sldMk cId="2681572260" sldId="267"/>
            <ac:spMk id="2" creationId="{F3A023F0-63D9-6C56-2903-9C7DFB3F23F1}"/>
          </ac:spMkLst>
        </pc:spChg>
        <pc:spChg chg="del">
          <ac:chgData name="Manuel Angel Lopez Fuentes" userId="9b83ea06-aa58-443b-986a-2bc1945ef778" providerId="ADAL" clId="{8301A00A-71F3-49A6-B46E-CC13DDAAF74C}" dt="2023-10-23T09:57:05.305" v="738" actId="478"/>
          <ac:spMkLst>
            <pc:docMk/>
            <pc:sldMk cId="2681572260" sldId="267"/>
            <ac:spMk id="3" creationId="{C77969D6-9CB4-1426-7199-5A5A3D9E5425}"/>
          </ac:spMkLst>
        </pc:spChg>
        <pc:picChg chg="add mod">
          <ac:chgData name="Manuel Angel Lopez Fuentes" userId="9b83ea06-aa58-443b-986a-2bc1945ef778" providerId="ADAL" clId="{8301A00A-71F3-49A6-B46E-CC13DDAAF74C}" dt="2023-10-23T09:57:18.133" v="740"/>
          <ac:picMkLst>
            <pc:docMk/>
            <pc:sldMk cId="2681572260" sldId="267"/>
            <ac:picMk id="5" creationId="{88890126-9171-C724-7AB8-6D7DAE756289}"/>
          </ac:picMkLst>
        </pc:picChg>
      </pc:sldChg>
      <pc:sldChg chg="addSp delSp modSp new mod ord">
        <pc:chgData name="Manuel Angel Lopez Fuentes" userId="9b83ea06-aa58-443b-986a-2bc1945ef778" providerId="ADAL" clId="{8301A00A-71F3-49A6-B46E-CC13DDAAF74C}" dt="2023-10-23T10:45:16.530" v="768"/>
        <pc:sldMkLst>
          <pc:docMk/>
          <pc:sldMk cId="3580937184" sldId="269"/>
        </pc:sldMkLst>
        <pc:spChg chg="del">
          <ac:chgData name="Manuel Angel Lopez Fuentes" userId="9b83ea06-aa58-443b-986a-2bc1945ef778" providerId="ADAL" clId="{8301A00A-71F3-49A6-B46E-CC13DDAAF74C}" dt="2023-10-23T10:45:12.550" v="767" actId="478"/>
          <ac:spMkLst>
            <pc:docMk/>
            <pc:sldMk cId="3580937184" sldId="269"/>
            <ac:spMk id="2" creationId="{0DC8DF7C-CD7C-3D90-8852-0905BE9FA5DD}"/>
          </ac:spMkLst>
        </pc:spChg>
        <pc:spChg chg="del">
          <ac:chgData name="Manuel Angel Lopez Fuentes" userId="9b83ea06-aa58-443b-986a-2bc1945ef778" providerId="ADAL" clId="{8301A00A-71F3-49A6-B46E-CC13DDAAF74C}" dt="2023-10-23T10:45:11.669" v="766" actId="478"/>
          <ac:spMkLst>
            <pc:docMk/>
            <pc:sldMk cId="3580937184" sldId="269"/>
            <ac:spMk id="3" creationId="{DC0EE0CA-CD64-91D0-E6D0-E8651960A895}"/>
          </ac:spMkLst>
        </pc:spChg>
        <pc:picChg chg="add mod">
          <ac:chgData name="Manuel Angel Lopez Fuentes" userId="9b83ea06-aa58-443b-986a-2bc1945ef778" providerId="ADAL" clId="{8301A00A-71F3-49A6-B46E-CC13DDAAF74C}" dt="2023-10-23T10:45:16.530" v="768"/>
          <ac:picMkLst>
            <pc:docMk/>
            <pc:sldMk cId="3580937184" sldId="269"/>
            <ac:picMk id="5" creationId="{F5DC1F0D-3BEC-5FF3-B475-F0AC30869AD9}"/>
          </ac:picMkLst>
        </pc:picChg>
      </pc:sldChg>
      <pc:sldChg chg="addSp delSp modSp new mod ord">
        <pc:chgData name="Manuel Angel Lopez Fuentes" userId="9b83ea06-aa58-443b-986a-2bc1945ef778" providerId="ADAL" clId="{8301A00A-71F3-49A6-B46E-CC13DDAAF74C}" dt="2023-10-23T12:09:39.916" v="783"/>
        <pc:sldMkLst>
          <pc:docMk/>
          <pc:sldMk cId="2416016793" sldId="270"/>
        </pc:sldMkLst>
        <pc:spChg chg="del">
          <ac:chgData name="Manuel Angel Lopez Fuentes" userId="9b83ea06-aa58-443b-986a-2bc1945ef778" providerId="ADAL" clId="{8301A00A-71F3-49A6-B46E-CC13DDAAF74C}" dt="2023-10-23T12:09:18.390" v="780" actId="478"/>
          <ac:spMkLst>
            <pc:docMk/>
            <pc:sldMk cId="2416016793" sldId="270"/>
            <ac:spMk id="2" creationId="{9B71D5C0-4DA5-EDF1-B9AB-3915759141FA}"/>
          </ac:spMkLst>
        </pc:spChg>
        <pc:spChg chg="del">
          <ac:chgData name="Manuel Angel Lopez Fuentes" userId="9b83ea06-aa58-443b-986a-2bc1945ef778" providerId="ADAL" clId="{8301A00A-71F3-49A6-B46E-CC13DDAAF74C}" dt="2023-10-23T12:09:17.593" v="779" actId="478"/>
          <ac:spMkLst>
            <pc:docMk/>
            <pc:sldMk cId="2416016793" sldId="270"/>
            <ac:spMk id="3" creationId="{EFFF2C77-E124-9190-EFFA-326753D47AE9}"/>
          </ac:spMkLst>
        </pc:spChg>
        <pc:picChg chg="add mod">
          <ac:chgData name="Manuel Angel Lopez Fuentes" userId="9b83ea06-aa58-443b-986a-2bc1945ef778" providerId="ADAL" clId="{8301A00A-71F3-49A6-B46E-CC13DDAAF74C}" dt="2023-10-23T12:09:20.986" v="781"/>
          <ac:picMkLst>
            <pc:docMk/>
            <pc:sldMk cId="2416016793" sldId="270"/>
            <ac:picMk id="5" creationId="{27626DEE-38BC-A073-E586-D0776E732198}"/>
          </ac:picMkLst>
        </pc:picChg>
      </pc:sldChg>
      <pc:sldChg chg="addSp delSp modSp new mod">
        <pc:chgData name="Manuel Angel Lopez Fuentes" userId="9b83ea06-aa58-443b-986a-2bc1945ef778" providerId="ADAL" clId="{8301A00A-71F3-49A6-B46E-CC13DDAAF74C}" dt="2023-10-23T13:14:43.345" v="933"/>
        <pc:sldMkLst>
          <pc:docMk/>
          <pc:sldMk cId="187491553" sldId="271"/>
        </pc:sldMkLst>
        <pc:spChg chg="del">
          <ac:chgData name="Manuel Angel Lopez Fuentes" userId="9b83ea06-aa58-443b-986a-2bc1945ef778" providerId="ADAL" clId="{8301A00A-71F3-49A6-B46E-CC13DDAAF74C}" dt="2023-10-23T13:07:54.312" v="928" actId="478"/>
          <ac:spMkLst>
            <pc:docMk/>
            <pc:sldMk cId="187491553" sldId="271"/>
            <ac:spMk id="2" creationId="{C1576A9E-2D52-6E22-D08A-DC6E38CC2A9D}"/>
          </ac:spMkLst>
        </pc:spChg>
        <pc:spChg chg="del">
          <ac:chgData name="Manuel Angel Lopez Fuentes" userId="9b83ea06-aa58-443b-986a-2bc1945ef778" providerId="ADAL" clId="{8301A00A-71F3-49A6-B46E-CC13DDAAF74C}" dt="2023-10-23T13:07:53.433" v="927" actId="478"/>
          <ac:spMkLst>
            <pc:docMk/>
            <pc:sldMk cId="187491553" sldId="271"/>
            <ac:spMk id="3" creationId="{AAC89044-C3CC-1620-DCAA-2127B6DADDAF}"/>
          </ac:spMkLst>
        </pc:spChg>
        <pc:picChg chg="add del mod">
          <ac:chgData name="Manuel Angel Lopez Fuentes" userId="9b83ea06-aa58-443b-986a-2bc1945ef778" providerId="ADAL" clId="{8301A00A-71F3-49A6-B46E-CC13DDAAF74C}" dt="2023-10-23T13:09:28.552" v="930" actId="478"/>
          <ac:picMkLst>
            <pc:docMk/>
            <pc:sldMk cId="187491553" sldId="271"/>
            <ac:picMk id="5" creationId="{3C9970AB-E3EA-A485-59BF-06439BB80F47}"/>
          </ac:picMkLst>
        </pc:picChg>
        <pc:picChg chg="add mod">
          <ac:chgData name="Manuel Angel Lopez Fuentes" userId="9b83ea06-aa58-443b-986a-2bc1945ef778" providerId="ADAL" clId="{8301A00A-71F3-49A6-B46E-CC13DDAAF74C}" dt="2023-10-23T13:14:43.345" v="933"/>
          <ac:picMkLst>
            <pc:docMk/>
            <pc:sldMk cId="187491553" sldId="271"/>
            <ac:picMk id="7" creationId="{0CFF4CE8-D9D4-167E-9E7D-A1A8E64A046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8E7163-1B55-8484-BF76-E038C7232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42BBC46-A522-FE45-5596-8414ED3CD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C5AB31E-6B3B-6386-A258-B1BA4BCA9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0540-240F-4396-A678-C9E48D24B878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7E224CE-31F2-9755-6B52-94FCFB8FE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2F5BD61-65BD-34D3-EBF3-69B369DD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95CF-54C0-486A-94CA-97731583FD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333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C67E42-63BC-881E-DD4F-24F6A44C6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195452-4D60-57A1-C995-3F7B0476D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4E2A38F-28A4-79A9-BF4C-77D815AA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0540-240F-4396-A678-C9E48D24B878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D44829E-F297-0EB1-A447-5DDB10FE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549410F-9BDE-012E-6257-2B4F40FED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95CF-54C0-486A-94CA-97731583FD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30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9043A0-682C-801E-E423-1EC67DF33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77E2298-D7B2-92F5-B4FB-3221C4468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86F731C-3819-59BA-CB20-86D5BAA5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0540-240F-4396-A678-C9E48D24B878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8B5C98F-AB9D-EFD0-6892-B13626A7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ED30825-E2BB-D667-CDA7-39FE3E7A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95CF-54C0-486A-94CA-97731583FD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638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EEF4B0-5027-A80B-A16C-CAED9EA9F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C8A5F6E-FB25-03C9-CCF4-3B92111C1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323177A-6245-0993-19DF-E4832FF4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0540-240F-4396-A678-C9E48D24B878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00AF29E-E48C-FB43-40BA-FADDE076E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512E7CE-AC1C-FFEE-0EF5-C646294B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95CF-54C0-486A-94CA-97731583FD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199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F39B8C-5A66-E326-1BDC-2189ED26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80CB7F2-A0E6-E2BF-79D8-55DF43E9C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0AD720B-6DC6-254A-CA1A-C23BC72DE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0540-240F-4396-A678-C9E48D24B878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39F23E3-5D08-0445-7CCA-9CF3758EB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52B4EC1-E041-CFB8-32CC-72DE8E499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95CF-54C0-486A-94CA-97731583FD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176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5D1CA8-F078-D5DF-5596-79ABC105A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DC9F075-A5DA-C5E5-54A3-2CB98D773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ED742D1-8446-F65F-F140-2780A741D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9A5F3BC-5C9E-713F-81C7-1C566E867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0540-240F-4396-A678-C9E48D24B878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1D66D84-0F7B-137C-B70A-8053BF483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4E53AFF-C125-FFA7-BA51-B1605204E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95CF-54C0-486A-94CA-97731583FD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44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C94D58-A2F5-CE01-F397-9379D9D1D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26A2C99-F27C-FB20-E5DE-B542EC7AB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3A8C551-500A-A8CE-F65F-E7414D488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868A969-5211-956A-8B40-D3C4FDF6A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810BA60-FCC2-6DD8-CEAD-5B12312EB6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CCF5F40E-B81E-3E85-159E-F7D41575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0540-240F-4396-A678-C9E48D24B878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4E6CA6AA-C4BE-F4B1-69E2-2CBC9C60D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8A1CBC87-487D-BA1A-9FA2-5B97E2DE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95CF-54C0-486A-94CA-97731583FD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59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0CC162-0F58-AC99-8401-00F74B9B5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4E7D79F4-DAD5-AD1B-0C2E-6598CA547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0540-240F-4396-A678-C9E48D24B878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A48FEFA0-2778-9BC6-52F6-EC15A4FCF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4BEE02E-F5BE-0293-F1B8-9C27749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95CF-54C0-486A-94CA-97731583FD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46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A359C1C6-8388-0EBC-CBA4-7DB97159F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0540-240F-4396-A678-C9E48D24B878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3827BB0D-86E1-D84C-77CC-44D1C398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1F04E6E-E2D7-5524-9461-9FDBA9EA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95CF-54C0-486A-94CA-97731583FD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464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5D48F5-9750-5CE8-197E-651DC923F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2FCB932-E19D-7C72-9E47-F2800AD89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F630E00-C1E7-A883-B0F6-122583B7B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2765A4B-F29B-5C96-ED85-3AE87A5D8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0540-240F-4396-A678-C9E48D24B878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FB94135-2FB9-1B69-E2FC-93297B286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8CE8076-957F-A6BA-E606-1DDF3A423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95CF-54C0-486A-94CA-97731583FD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644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B2AFB8-CFEF-1066-08D2-58190892C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A42BB17-D936-CBC0-706B-8B6E8AA35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B60B376-794C-F3AB-1DDB-CF9FC7094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BB27C62-0A94-7538-89CF-CB1B21114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0540-240F-4396-A678-C9E48D24B878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8605DCD-6F9A-2D64-FDF9-811D74B36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CC4A5E2-FC3B-0A4A-1B03-020B72A6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95CF-54C0-486A-94CA-97731583FD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529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F3108CA3-DCA9-C928-BB35-C4478D34B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25D3E98-F95E-4C05-D58E-EB5B4CCA5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7AB21F8-2E99-F356-FA65-D48233258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F0540-240F-4396-A678-C9E48D24B878}" type="datetimeFigureOut">
              <a:rPr lang="es-ES" smtClean="0"/>
              <a:t>25/10/2023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6DA95D4-6B87-B397-BF87-BC97FD928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9AD8D1B-6FC9-6E4C-A78F-2A984C15B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195CF-54C0-486A-94CA-97731583FD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00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DD13229-5C25-B743-7757-9F73396994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29" t="92779" b="3196"/>
          <a:stretch/>
        </p:blipFill>
        <p:spPr>
          <a:xfrm>
            <a:off x="9161667" y="6091583"/>
            <a:ext cx="2996135" cy="580576"/>
          </a:xfrm>
          <a:prstGeom prst="rect">
            <a:avLst/>
          </a:prstGeom>
        </p:spPr>
      </p:pic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xmlns="" id="{04604A88-5803-E9B2-E793-A4F20061FE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0" b="20057"/>
          <a:stretch/>
        </p:blipFill>
        <p:spPr>
          <a:xfrm>
            <a:off x="2277686" y="106050"/>
            <a:ext cx="6768201" cy="656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55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apa&#10;&#10;Descripción generada automáticamente">
            <a:extLst>
              <a:ext uri="{FF2B5EF4-FFF2-40B4-BE49-F238E27FC236}">
                <a16:creationId xmlns:a16="http://schemas.microsoft.com/office/drawing/2014/main" xmlns="" id="{0CFF4CE8-D9D4-167E-9E7D-A1A8E64A0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DD13229-5C25-B743-7757-9F73396994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29" t="92779" b="3196"/>
          <a:stretch/>
        </p:blipFill>
        <p:spPr>
          <a:xfrm>
            <a:off x="9161667" y="6091583"/>
            <a:ext cx="2996135" cy="580576"/>
          </a:xfrm>
          <a:prstGeom prst="rect">
            <a:avLst/>
          </a:prstGeom>
        </p:spPr>
      </p:pic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xmlns="" id="{04604A88-5803-E9B2-E793-A4F20061FE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0" b="20057"/>
          <a:stretch/>
        </p:blipFill>
        <p:spPr>
          <a:xfrm>
            <a:off x="2277686" y="106050"/>
            <a:ext cx="6768201" cy="656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2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Mapa&#10;&#10;Descripción generada automáticamente">
            <a:extLst>
              <a:ext uri="{FF2B5EF4-FFF2-40B4-BE49-F238E27FC236}">
                <a16:creationId xmlns:a16="http://schemas.microsoft.com/office/drawing/2014/main" xmlns="" id="{4E11E50D-F59A-68A4-B6F8-236DA9DE6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apa&#10;&#10;Descripción generada automáticamente">
            <a:extLst>
              <a:ext uri="{FF2B5EF4-FFF2-40B4-BE49-F238E27FC236}">
                <a16:creationId xmlns:a16="http://schemas.microsoft.com/office/drawing/2014/main" xmlns="" id="{8D420F90-1ECD-8A66-CDA5-3B8549625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DD13229-5C25-B743-7757-9F73396994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29" t="92779" b="3196"/>
          <a:stretch/>
        </p:blipFill>
        <p:spPr>
          <a:xfrm>
            <a:off x="9161667" y="6091583"/>
            <a:ext cx="2996135" cy="58057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07418D8-AD5F-DDE7-A699-389411D5EFF7}"/>
              </a:ext>
            </a:extLst>
          </p:cNvPr>
          <p:cNvSpPr txBox="1"/>
          <p:nvPr/>
        </p:nvSpPr>
        <p:spPr>
          <a:xfrm>
            <a:off x="2063614" y="808632"/>
            <a:ext cx="8064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aOT-Bold" panose="02000503060000020004" pitchFamily="50" charset="0"/>
              </a:rPr>
              <a:t>DETALLE DE LOS CAMBIOS POR LÍNEA</a:t>
            </a:r>
          </a:p>
        </p:txBody>
      </p:sp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xmlns="" id="{0BA16634-85FF-E278-B95D-DFA9AB763C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7" b="20057"/>
          <a:stretch/>
        </p:blipFill>
        <p:spPr>
          <a:xfrm>
            <a:off x="2493531" y="1809178"/>
            <a:ext cx="6768201" cy="486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8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apa&#10;&#10;Descripción generada automáticamente">
            <a:extLst>
              <a:ext uri="{FF2B5EF4-FFF2-40B4-BE49-F238E27FC236}">
                <a16:creationId xmlns:a16="http://schemas.microsoft.com/office/drawing/2014/main" xmlns="" id="{E6BFEA96-CDB1-D19C-FD45-BB1B38BD3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08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áfico&#10;&#10;Descripción generada automáticamente">
            <a:extLst>
              <a:ext uri="{FF2B5EF4-FFF2-40B4-BE49-F238E27FC236}">
                <a16:creationId xmlns:a16="http://schemas.microsoft.com/office/drawing/2014/main" xmlns="" id="{3388F23A-A01E-AA8D-B329-2D5F2D454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28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Mapa&#10;&#10;Descripción generada automáticamente">
            <a:extLst>
              <a:ext uri="{FF2B5EF4-FFF2-40B4-BE49-F238E27FC236}">
                <a16:creationId xmlns:a16="http://schemas.microsoft.com/office/drawing/2014/main" xmlns="" id="{27626DEE-38BC-A073-E586-D0776E732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16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Mapa&#10;&#10;Descripción generada automáticamente">
            <a:extLst>
              <a:ext uri="{FF2B5EF4-FFF2-40B4-BE49-F238E27FC236}">
                <a16:creationId xmlns:a16="http://schemas.microsoft.com/office/drawing/2014/main" xmlns="" id="{F5DC1F0D-3BEC-5FF3-B475-F0AC30869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37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Mapa&#10;&#10;Descripción generada automáticamente">
            <a:extLst>
              <a:ext uri="{FF2B5EF4-FFF2-40B4-BE49-F238E27FC236}">
                <a16:creationId xmlns:a16="http://schemas.microsoft.com/office/drawing/2014/main" xmlns="" id="{88890126-9171-C724-7AB8-6D7DAE756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722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6</Words>
  <Application>Microsoft Office PowerPoint</Application>
  <PresentationFormat>Panorámica</PresentationFormat>
  <Paragraphs>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MetaOT-Bold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Angel Lopez Fuentes</dc:creator>
  <cp:lastModifiedBy>Cristina Real Conesa CONESA</cp:lastModifiedBy>
  <cp:revision>2</cp:revision>
  <dcterms:created xsi:type="dcterms:W3CDTF">2023-10-23T06:26:43Z</dcterms:created>
  <dcterms:modified xsi:type="dcterms:W3CDTF">2023-10-25T08:47:18Z</dcterms:modified>
</cp:coreProperties>
</file>